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5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 autoAdjust="0"/>
    <p:restoredTop sz="78856" autoAdjust="0"/>
  </p:normalViewPr>
  <p:slideViewPr>
    <p:cSldViewPr snapToGrid="0" snapToObjects="1">
      <p:cViewPr varScale="1">
        <p:scale>
          <a:sx n="74" d="100"/>
          <a:sy n="74" d="100"/>
        </p:scale>
        <p:origin x="72" y="222"/>
      </p:cViewPr>
      <p:guideLst/>
    </p:cSldViewPr>
  </p:slideViewPr>
  <p:outlineViewPr>
    <p:cViewPr>
      <p:scale>
        <a:sx n="33" d="100"/>
        <a:sy n="33" d="100"/>
      </p:scale>
      <p:origin x="0" y="-91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04382-3086-B54B-9AE3-21C0F8DDCDF4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3AE46-1563-8D4E-B803-7B7FD530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0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tools have a different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8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</a:t>
            </a:r>
            <a:r>
              <a:rPr lang="en-US" baseline="0" smtClean="0"/>
              <a:t>partial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9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6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the team win by having around 1 to 20 runs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8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3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partial visualization, while some teams are good at running, most of them win the most by wicket.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partial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</a:t>
            </a:r>
            <a:r>
              <a:rPr lang="en-US" baseline="0" smtClean="0"/>
              <a:t>partial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</a:t>
            </a:r>
            <a:r>
              <a:rPr lang="en-US" baseline="0" smtClean="0"/>
              <a:t>partial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3AE46-1563-8D4E-B803-7B7FD53033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neindia.com/sports/cricket/wicketkeeper-ms-dhoni-sets-world-record-melbourne-1997449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 Mining Lab Course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Cricket </a:t>
            </a:r>
            <a:r>
              <a:rPr lang="en-US" dirty="0"/>
              <a:t>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of progress in week 3</a:t>
            </a:r>
            <a:endParaRPr lang="en-US" dirty="0" smtClean="0"/>
          </a:p>
          <a:p>
            <a:r>
              <a:rPr lang="en-US" dirty="0" err="1"/>
              <a:t>Avinash</a:t>
            </a:r>
            <a:r>
              <a:rPr lang="en-US" dirty="0"/>
              <a:t> Mishra, </a:t>
            </a:r>
            <a:r>
              <a:rPr lang="en-US" dirty="0" err="1" smtClean="0"/>
              <a:t>Matti</a:t>
            </a:r>
            <a:r>
              <a:rPr lang="en-US" dirty="0" smtClean="0"/>
              <a:t> </a:t>
            </a:r>
            <a:r>
              <a:rPr lang="en-US" dirty="0" err="1"/>
              <a:t>Lorenzen</a:t>
            </a:r>
            <a:r>
              <a:rPr lang="en-US" dirty="0"/>
              <a:t> </a:t>
            </a:r>
            <a:r>
              <a:rPr lang="en-US" dirty="0" smtClean="0"/>
              <a:t> AND </a:t>
            </a:r>
            <a:r>
              <a:rPr lang="en-US" dirty="0" err="1"/>
              <a:t>Raveekiat</a:t>
            </a:r>
            <a:r>
              <a:rPr lang="en-US" dirty="0"/>
              <a:t> </a:t>
            </a:r>
            <a:r>
              <a:rPr lang="en-US" dirty="0" err="1" smtClean="0"/>
              <a:t>Singhaphandu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from figure 6-8b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682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Now we know that</a:t>
            </a:r>
            <a:r>
              <a:rPr lang="is-I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They are two type of winning in the cricket matches</a:t>
            </a:r>
          </a:p>
          <a:p>
            <a:pPr lvl="2"/>
            <a:r>
              <a:rPr lang="en-US" b="1" dirty="0" smtClean="0"/>
              <a:t>By run</a:t>
            </a:r>
            <a:r>
              <a:rPr lang="en-US" dirty="0" smtClean="0"/>
              <a:t>		1153 matches</a:t>
            </a:r>
          </a:p>
          <a:p>
            <a:pPr lvl="2"/>
            <a:r>
              <a:rPr lang="en-US" b="1" dirty="0" smtClean="0"/>
              <a:t>By wicket</a:t>
            </a:r>
            <a:r>
              <a:rPr lang="en-US" dirty="0" smtClean="0"/>
              <a:t>	1128 matches</a:t>
            </a:r>
          </a:p>
          <a:p>
            <a:pPr lvl="2"/>
            <a:r>
              <a:rPr lang="en-US" dirty="0" smtClean="0"/>
              <a:t>Only few of the matches they do not have any winner</a:t>
            </a:r>
          </a:p>
          <a:p>
            <a:pPr lvl="1"/>
            <a:r>
              <a:rPr lang="en-US" b="1" dirty="0" smtClean="0"/>
              <a:t>Each team has a different boldness (for example)</a:t>
            </a:r>
          </a:p>
          <a:p>
            <a:pPr lvl="2"/>
            <a:r>
              <a:rPr lang="en-US" dirty="0" smtClean="0"/>
              <a:t>Australia mostly win by runs</a:t>
            </a:r>
          </a:p>
          <a:p>
            <a:pPr lvl="2"/>
            <a:r>
              <a:rPr lang="en-US" dirty="0" smtClean="0"/>
              <a:t>India mostly win by wickets</a:t>
            </a:r>
          </a:p>
          <a:p>
            <a:pPr lvl="2"/>
            <a:r>
              <a:rPr lang="en-US" dirty="0" smtClean="0"/>
              <a:t>Most of the team win by wickets</a:t>
            </a:r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522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done so far</a:t>
            </a:r>
            <a:r>
              <a:rPr lang="is-IS" dirty="0" smtClean="0"/>
              <a:t>…(3)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section: by-ball-ball innings information</a:t>
            </a:r>
          </a:p>
          <a:p>
            <a:pPr lvl="1"/>
            <a:r>
              <a:rPr lang="en-US" b="1" dirty="0"/>
              <a:t>Amounts of </a:t>
            </a:r>
            <a:r>
              <a:rPr lang="en-US" b="1" dirty="0" smtClean="0"/>
              <a:t>Face-offs between </a:t>
            </a:r>
            <a:r>
              <a:rPr lang="en-US" b="1" dirty="0"/>
              <a:t>a specific bowler and batsman</a:t>
            </a:r>
          </a:p>
          <a:p>
            <a:pPr lvl="1"/>
            <a:r>
              <a:rPr lang="en-US" b="1" dirty="0"/>
              <a:t>Runs scored against a bowler by a specific batsman</a:t>
            </a:r>
          </a:p>
          <a:p>
            <a:pPr lvl="1"/>
            <a:r>
              <a:rPr lang="en-US" b="1" dirty="0"/>
              <a:t>Average amount of runs of a specific batsman against a specific </a:t>
            </a:r>
            <a:r>
              <a:rPr lang="en-US" b="1" dirty="0" smtClean="0"/>
              <a:t>bowler</a:t>
            </a: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61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9361488" cy="4993036"/>
          </a:xfrm>
        </p:spPr>
        <p:txBody>
          <a:bodyPr/>
          <a:lstStyle/>
          <a:p>
            <a:r>
              <a:rPr lang="en-US" dirty="0"/>
              <a:t>Amounts of </a:t>
            </a:r>
            <a:r>
              <a:rPr lang="en-US" dirty="0" smtClean="0"/>
              <a:t>Face-offs between </a:t>
            </a:r>
            <a:r>
              <a:rPr lang="en-US" dirty="0"/>
              <a:t>a specific bowler and batsman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77" t="1301" r="14821" b="75583"/>
          <a:stretch/>
        </p:blipFill>
        <p:spPr>
          <a:xfrm>
            <a:off x="1510728" y="1811867"/>
            <a:ext cx="9106472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9361488" cy="4993036"/>
          </a:xfrm>
        </p:spPr>
        <p:txBody>
          <a:bodyPr/>
          <a:lstStyle/>
          <a:p>
            <a:r>
              <a:rPr lang="en-US" dirty="0"/>
              <a:t>Runs scored against a bowler by a specific </a:t>
            </a:r>
            <a:r>
              <a:rPr lang="en-US" dirty="0" smtClean="0"/>
              <a:t>batsman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13" r="16199" b="61473"/>
          <a:stretch/>
        </p:blipFill>
        <p:spPr>
          <a:xfrm>
            <a:off x="1529654" y="1794933"/>
            <a:ext cx="8935146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255364"/>
            <a:ext cx="9750955" cy="4993036"/>
          </a:xfrm>
        </p:spPr>
        <p:txBody>
          <a:bodyPr/>
          <a:lstStyle/>
          <a:p>
            <a:r>
              <a:rPr lang="en-US" dirty="0"/>
              <a:t>Average amount of runs of a specific batsman against a specific </a:t>
            </a:r>
            <a:r>
              <a:rPr lang="en-US" dirty="0" smtClean="0"/>
              <a:t>bowler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86" r="8278" b="75582"/>
          <a:stretch/>
        </p:blipFill>
        <p:spPr>
          <a:xfrm>
            <a:off x="1554980" y="1794932"/>
            <a:ext cx="9756486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13 </a:t>
            </a:r>
            <a:r>
              <a:rPr lang="en-US" dirty="0" err="1" smtClean="0"/>
              <a:t>a&amp;b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255364"/>
            <a:ext cx="9310689" cy="499303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72" b="12185"/>
          <a:stretch/>
        </p:blipFill>
        <p:spPr>
          <a:xfrm>
            <a:off x="2010145" y="1255363"/>
            <a:ext cx="3654956" cy="499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176" b="12626"/>
          <a:stretch/>
        </p:blipFill>
        <p:spPr>
          <a:xfrm>
            <a:off x="5823996" y="1255363"/>
            <a:ext cx="3668038" cy="50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from figure 10-13b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682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What we can</a:t>
            </a:r>
            <a:r>
              <a:rPr lang="is-IS" dirty="0" smtClean="0"/>
              <a:t>…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valuate </a:t>
            </a:r>
            <a:r>
              <a:rPr lang="en-US" dirty="0"/>
              <a:t>and visualize specific </a:t>
            </a:r>
            <a:r>
              <a:rPr lang="en-US" dirty="0" smtClean="0"/>
              <a:t>face-offs </a:t>
            </a:r>
            <a:r>
              <a:rPr lang="en-US" dirty="0"/>
              <a:t>between a bowler and a </a:t>
            </a:r>
            <a:r>
              <a:rPr lang="en-US" dirty="0" smtClean="0"/>
              <a:t>batsman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statements about the performance of the players as we can sum up all runs ever scored by a batsman against each bowler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ompute </a:t>
            </a:r>
            <a:r>
              <a:rPr lang="en-US" dirty="0"/>
              <a:t>an average of runs against each </a:t>
            </a:r>
            <a:r>
              <a:rPr lang="en-US" dirty="0" smtClean="0"/>
              <a:t>opponent</a:t>
            </a:r>
          </a:p>
          <a:p>
            <a:pPr lvl="1"/>
            <a:r>
              <a:rPr lang="en-US" dirty="0" smtClean="0"/>
              <a:t>Have a </a:t>
            </a:r>
            <a:r>
              <a:rPr lang="en-US" dirty="0"/>
              <a:t>closer look at the player pairings that have the highest and the lowest run </a:t>
            </a:r>
            <a:r>
              <a:rPr lang="en-US" dirty="0" smtClean="0"/>
              <a:t>average.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fact, the pairing between MS </a:t>
            </a:r>
            <a:r>
              <a:rPr lang="en-US" dirty="0" err="1"/>
              <a:t>Dhoni</a:t>
            </a:r>
            <a:r>
              <a:rPr lang="en-US" dirty="0"/>
              <a:t> and JP Faulkner has been historical as there has been a new world record set up </a:t>
            </a:r>
            <a:r>
              <a:rPr lang="en-US" dirty="0" smtClean="0"/>
              <a:t>[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]</a:t>
            </a:r>
          </a:p>
          <a:p>
            <a:pPr lvl="1"/>
            <a:r>
              <a:rPr lang="en-US" b="1" dirty="0" smtClean="0"/>
              <a:t>Evaluations </a:t>
            </a:r>
            <a:r>
              <a:rPr lang="en-US" b="1" dirty="0"/>
              <a:t>like this can be easily created for any pairing. The information we gather </a:t>
            </a:r>
            <a:r>
              <a:rPr lang="en-US" b="1" u="sng" dirty="0"/>
              <a:t>cannot yet be found </a:t>
            </a:r>
            <a:r>
              <a:rPr lang="en-US" b="1" dirty="0"/>
              <a:t>in popular cricket statistic web sites.</a:t>
            </a:r>
            <a:endParaRPr lang="en-US" b="1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410" y="519070"/>
            <a:ext cx="9404723" cy="1400530"/>
          </a:xfrm>
        </p:spPr>
        <p:txBody>
          <a:bodyPr/>
          <a:lstStyle/>
          <a:p>
            <a:r>
              <a:rPr lang="en-US" sz="2800" dirty="0" smtClean="0"/>
              <a:t>Feedback for Team </a:t>
            </a:r>
            <a:r>
              <a:rPr lang="en-US" sz="2800" dirty="0" smtClean="0"/>
              <a:t>3 </a:t>
            </a:r>
            <a:r>
              <a:rPr lang="en-US" sz="2800" dirty="0" smtClean="0"/>
              <a:t>:Food </a:t>
            </a:r>
            <a:r>
              <a:rPr lang="en-US" sz="2800" dirty="0"/>
              <a:t>Inspection Dataset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798"/>
            <a:ext cx="9276821" cy="4844602"/>
          </a:xfrm>
        </p:spPr>
        <p:txBody>
          <a:bodyPr>
            <a:normAutofit/>
          </a:bodyPr>
          <a:lstStyle/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lang="en-US" dirty="0" smtClean="0"/>
              <a:t>Clear and detailed description of work.. Good Work, keep it up.</a:t>
            </a:r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endParaRPr lang="en-US" dirty="0"/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lang="en-US" b="1" dirty="0" smtClean="0"/>
              <a:t>Year </a:t>
            </a:r>
            <a:r>
              <a:rPr lang="en-US" b="1" dirty="0"/>
              <a:t>wise inspection </a:t>
            </a:r>
            <a:r>
              <a:rPr lang="en-US" b="1" dirty="0" smtClean="0"/>
              <a:t>Result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 smtClean="0"/>
              <a:t>	Normalized data for 2016, would have been good.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endParaRPr lang="en-US" dirty="0" smtClean="0"/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lang="en-IN" b="1" dirty="0" smtClean="0"/>
              <a:t>Brand </a:t>
            </a:r>
            <a:r>
              <a:rPr lang="en-IN" b="1" dirty="0"/>
              <a:t>wise Inspection Result Analysis</a:t>
            </a:r>
            <a:r>
              <a:rPr lang="en-IN" b="1" dirty="0" smtClean="0"/>
              <a:t>: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 smtClean="0"/>
              <a:t>	Interesting Results bit little bit confused  about the statement “</a:t>
            </a:r>
            <a:r>
              <a:rPr lang="en-IN" dirty="0"/>
              <a:t>Dunkin Donuts has </a:t>
            </a:r>
            <a:r>
              <a:rPr lang="en-IN" dirty="0" smtClean="0"/>
              <a:t>   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IN" dirty="0"/>
              <a:t> </a:t>
            </a:r>
            <a:r>
              <a:rPr lang="en-IN" dirty="0" smtClean="0"/>
              <a:t>                more </a:t>
            </a:r>
            <a:r>
              <a:rPr lang="en-IN" dirty="0"/>
              <a:t>outlets but they has fewer failed inspections than Mc </a:t>
            </a:r>
            <a:r>
              <a:rPr lang="en-IN" dirty="0" err="1" smtClean="0"/>
              <a:t>Donalds</a:t>
            </a:r>
            <a:r>
              <a:rPr lang="en-IN" dirty="0" smtClean="0"/>
              <a:t>” 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IN" dirty="0" smtClean="0"/>
              <a:t>                 because I can see from given figure that </a:t>
            </a:r>
            <a:r>
              <a:rPr lang="en-IN" dirty="0"/>
              <a:t>Dunkin Donuts </a:t>
            </a:r>
            <a:r>
              <a:rPr lang="en-IN" dirty="0" smtClean="0"/>
              <a:t>has less no of inspections.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endParaRPr lang="en-US" dirty="0" smtClean="0"/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endParaRPr lang="en-US" dirty="0" smtClean="0"/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lang="en-IN" b="1" dirty="0" smtClean="0"/>
              <a:t>Visualizations </a:t>
            </a:r>
            <a:r>
              <a:rPr lang="en-IN" b="1" dirty="0"/>
              <a:t>of </a:t>
            </a:r>
            <a:r>
              <a:rPr lang="en-IN" b="1" dirty="0"/>
              <a:t>"Inspection Result" history based on location </a:t>
            </a:r>
            <a:r>
              <a:rPr lang="en-IN" b="1" dirty="0" smtClean="0"/>
              <a:t>: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really love the idea to show all details based on location and make it more   </a:t>
            </a:r>
          </a:p>
          <a:p>
            <a:pPr marL="0" lvl="2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      interactive. Love to know more description about how you did it.</a:t>
            </a:r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endParaRPr lang="en-IN" dirty="0" smtClean="0"/>
          </a:p>
          <a:p>
            <a:pPr marL="285750" lvl="2" indent="-285750" defTabSz="914400">
              <a:spcBef>
                <a:spcPts val="0"/>
              </a:spcBef>
              <a:buClrTx/>
              <a:buSzTx/>
              <a:buFont typeface="Wingdings" panose="05000000000000000000" pitchFamily="2" charset="2"/>
              <a:buChar char="v"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250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Parsing player profiles, </a:t>
            </a:r>
            <a:r>
              <a:rPr lang="en-US" dirty="0" smtClean="0"/>
              <a:t>crawl more information of the </a:t>
            </a:r>
            <a:r>
              <a:rPr lang="en-US" b="1" dirty="0" smtClean="0"/>
              <a:t>player</a:t>
            </a:r>
            <a:r>
              <a:rPr lang="en-US" dirty="0" smtClean="0"/>
              <a:t> from </a:t>
            </a:r>
            <a:r>
              <a:rPr lang="en-US" b="1" dirty="0" smtClean="0"/>
              <a:t>ESPN </a:t>
            </a:r>
            <a:r>
              <a:rPr lang="en-US" b="1" dirty="0" err="1" smtClean="0"/>
              <a:t>Cricinfo</a:t>
            </a:r>
            <a:r>
              <a:rPr lang="en-US" b="1" dirty="0"/>
              <a:t> </a:t>
            </a:r>
            <a:r>
              <a:rPr lang="en-US" dirty="0" smtClean="0"/>
              <a:t>for further information such as</a:t>
            </a:r>
            <a:r>
              <a:rPr lang="en-US" dirty="0"/>
              <a:t>, batting style, bowling style, </a:t>
            </a:r>
            <a:r>
              <a:rPr lang="en-US" dirty="0" smtClean="0"/>
              <a:t>batting </a:t>
            </a:r>
            <a:r>
              <a:rPr lang="en-US" dirty="0"/>
              <a:t>and fielding averages, and </a:t>
            </a:r>
            <a:r>
              <a:rPr lang="en-US" dirty="0" smtClean="0"/>
              <a:t>bowling averages.</a:t>
            </a:r>
            <a:endParaRPr lang="en-US" b="1" dirty="0"/>
          </a:p>
          <a:p>
            <a:r>
              <a:rPr lang="en-US" dirty="0"/>
              <a:t>Getting to </a:t>
            </a:r>
            <a:r>
              <a:rPr lang="en-US" dirty="0" smtClean="0"/>
              <a:t>know more about data mining tools</a:t>
            </a:r>
          </a:p>
          <a:p>
            <a:pPr lvl="1"/>
            <a:r>
              <a:rPr lang="en-US" b="1" dirty="0" err="1" smtClean="0"/>
              <a:t>Tableu</a:t>
            </a:r>
            <a:r>
              <a:rPr lang="en-US" b="1" dirty="0" smtClean="0"/>
              <a:t>(software)</a:t>
            </a:r>
          </a:p>
          <a:p>
            <a:pPr lvl="1"/>
            <a:r>
              <a:rPr lang="en-US" dirty="0" err="1" smtClean="0"/>
              <a:t>RapidMiner</a:t>
            </a:r>
            <a:endParaRPr lang="en-US" dirty="0" smtClean="0"/>
          </a:p>
          <a:p>
            <a:pPr lvl="1"/>
            <a:r>
              <a:rPr lang="en-US" dirty="0" smtClean="0"/>
              <a:t>R Language</a:t>
            </a:r>
          </a:p>
          <a:p>
            <a:pPr lvl="1"/>
            <a:r>
              <a:rPr lang="en-US" b="1" dirty="0" smtClean="0"/>
              <a:t>Microsoft Excel</a:t>
            </a:r>
          </a:p>
          <a:p>
            <a:pPr lvl="1"/>
            <a:r>
              <a:rPr lang="en-US" dirty="0"/>
              <a:t>Waikato Environment for Knowledge </a:t>
            </a:r>
            <a:r>
              <a:rPr lang="en-US" dirty="0" smtClean="0"/>
              <a:t>Analysis (WEKA)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done so far</a:t>
            </a:r>
            <a:r>
              <a:rPr lang="is-IS" dirty="0" smtClean="0"/>
              <a:t>…(1)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 all 2,470 matches including ball by ball data in to two csv files</a:t>
            </a:r>
          </a:p>
          <a:p>
            <a:pPr lvl="1"/>
            <a:r>
              <a:rPr lang="en-US" dirty="0" smtClean="0"/>
              <a:t>Matches information and meta data</a:t>
            </a:r>
          </a:p>
          <a:p>
            <a:pPr lvl="2"/>
            <a:r>
              <a:rPr lang="en-US" dirty="0" smtClean="0"/>
              <a:t>Such as dates, city, venue, match type, teams, winner, score, and etc.</a:t>
            </a:r>
          </a:p>
          <a:p>
            <a:pPr lvl="1"/>
            <a:r>
              <a:rPr lang="en-US" dirty="0" smtClean="0"/>
              <a:t>Innings (ball-by-ball) information</a:t>
            </a:r>
          </a:p>
          <a:p>
            <a:pPr lvl="2"/>
            <a:r>
              <a:rPr lang="en-US" dirty="0" smtClean="0"/>
              <a:t>957,000 records of ball by ball information</a:t>
            </a:r>
          </a:p>
          <a:p>
            <a:pPr lvl="2"/>
            <a:r>
              <a:rPr lang="en-US" dirty="0" smtClean="0"/>
              <a:t>Batsman, bowler, non striker, runs and wicket score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done so far</a:t>
            </a:r>
            <a:r>
              <a:rPr lang="is-IS" dirty="0" smtClean="0"/>
              <a:t>…(2)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both Microsoft Excel and Tableau to visualize some data and information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First section: the information about the match</a:t>
            </a:r>
          </a:p>
          <a:p>
            <a:pPr lvl="1"/>
            <a:r>
              <a:rPr lang="en-US" dirty="0"/>
              <a:t>Date Occurrence</a:t>
            </a:r>
          </a:p>
          <a:p>
            <a:pPr lvl="1"/>
            <a:r>
              <a:rPr lang="en-US" dirty="0" smtClean="0"/>
              <a:t>Venue and City</a:t>
            </a:r>
            <a:endParaRPr lang="en-US" dirty="0"/>
          </a:p>
          <a:p>
            <a:pPr lvl="1"/>
            <a:r>
              <a:rPr lang="en-US" dirty="0"/>
              <a:t>Match Type</a:t>
            </a:r>
          </a:p>
          <a:p>
            <a:pPr lvl="1"/>
            <a:r>
              <a:rPr lang="en-US" dirty="0"/>
              <a:t>Team appearance</a:t>
            </a:r>
          </a:p>
          <a:p>
            <a:pPr lvl="1"/>
            <a:r>
              <a:rPr lang="en-US" b="1" dirty="0" smtClean="0"/>
              <a:t>Histogram</a:t>
            </a:r>
            <a:r>
              <a:rPr lang="en-US" b="1" dirty="0"/>
              <a:t> </a:t>
            </a:r>
            <a:r>
              <a:rPr lang="en-US" b="1" dirty="0" smtClean="0"/>
              <a:t>of wicket and run score</a:t>
            </a:r>
          </a:p>
          <a:p>
            <a:pPr lvl="1"/>
            <a:r>
              <a:rPr lang="en-US" b="1" dirty="0" smtClean="0"/>
              <a:t>Number </a:t>
            </a:r>
            <a:r>
              <a:rPr lang="en-US" b="1" dirty="0"/>
              <a:t>of </a:t>
            </a:r>
            <a:r>
              <a:rPr lang="en-US" b="1" dirty="0" smtClean="0"/>
              <a:t>match(s</a:t>
            </a:r>
            <a:r>
              <a:rPr lang="en-US" b="1" dirty="0"/>
              <a:t>) </a:t>
            </a:r>
            <a:r>
              <a:rPr lang="en-US" b="1" dirty="0" smtClean="0"/>
              <a:t>win</a:t>
            </a:r>
            <a:endParaRPr lang="en-US" b="1" dirty="0"/>
          </a:p>
          <a:p>
            <a:pPr lvl="1"/>
            <a:r>
              <a:rPr lang="en-US" dirty="0"/>
              <a:t>Toss </a:t>
            </a:r>
            <a:r>
              <a:rPr lang="en-US" dirty="0" smtClean="0"/>
              <a:t>Decision, match </a:t>
            </a:r>
            <a:r>
              <a:rPr lang="en-US" dirty="0"/>
              <a:t>outcome of the team who win the </a:t>
            </a:r>
            <a:r>
              <a:rPr lang="en-US" dirty="0" smtClean="0"/>
              <a:t>toss, percentage </a:t>
            </a:r>
            <a:r>
              <a:rPr lang="en-US" dirty="0"/>
              <a:t>of </a:t>
            </a:r>
            <a:r>
              <a:rPr lang="en-US" dirty="0" smtClean="0"/>
              <a:t>toss win</a:t>
            </a: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00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8946541" cy="4993036"/>
          </a:xfrm>
        </p:spPr>
        <p:txBody>
          <a:bodyPr/>
          <a:lstStyle/>
          <a:p>
            <a:r>
              <a:rPr lang="en-US" dirty="0" smtClean="0"/>
              <a:t>Date occurrence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43" y="1689315"/>
            <a:ext cx="7835277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8946541" cy="4993036"/>
          </a:xfrm>
        </p:spPr>
        <p:txBody>
          <a:bodyPr/>
          <a:lstStyle/>
          <a:p>
            <a:r>
              <a:rPr lang="en-US" dirty="0" smtClean="0"/>
              <a:t>Figure 2 to 5 and 9</a:t>
            </a:r>
          </a:p>
          <a:p>
            <a:r>
              <a:rPr lang="en-US" dirty="0" smtClean="0"/>
              <a:t>They are not that much informative</a:t>
            </a:r>
          </a:p>
          <a:p>
            <a:r>
              <a:rPr lang="en-US" dirty="0" smtClean="0"/>
              <a:t>If you are still interested, please take a look in our Wiki.</a:t>
            </a:r>
          </a:p>
        </p:txBody>
      </p:sp>
    </p:spTree>
    <p:extLst>
      <p:ext uri="{BB962C8B-B14F-4D97-AF65-F5344CB8AC3E}">
        <p14:creationId xmlns:p14="http://schemas.microsoft.com/office/powerpoint/2010/main" val="1087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8946541" cy="4993036"/>
          </a:xfrm>
        </p:spPr>
        <p:txBody>
          <a:bodyPr/>
          <a:lstStyle/>
          <a:p>
            <a:r>
              <a:rPr lang="en-US" dirty="0" smtClean="0"/>
              <a:t>Histogram of win by run scores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858" r="1487" b="4241"/>
          <a:stretch/>
        </p:blipFill>
        <p:spPr>
          <a:xfrm>
            <a:off x="1465880" y="1811867"/>
            <a:ext cx="8583973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8946541" cy="4993036"/>
          </a:xfrm>
        </p:spPr>
        <p:txBody>
          <a:bodyPr/>
          <a:lstStyle/>
          <a:p>
            <a:r>
              <a:rPr lang="en-US" dirty="0" smtClean="0"/>
              <a:t>Histogram of win by wicket scores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06" t="2492" r="1084" b="2873"/>
          <a:stretch/>
        </p:blipFill>
        <p:spPr>
          <a:xfrm>
            <a:off x="1689315" y="1952786"/>
            <a:ext cx="8958021" cy="41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2645"/>
          </a:xfrm>
        </p:spPr>
        <p:txBody>
          <a:bodyPr/>
          <a:lstStyle/>
          <a:p>
            <a:r>
              <a:rPr lang="en-US" dirty="0" smtClean="0"/>
              <a:t>Figure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5364"/>
            <a:ext cx="9361488" cy="4993036"/>
          </a:xfrm>
        </p:spPr>
        <p:txBody>
          <a:bodyPr/>
          <a:lstStyle/>
          <a:p>
            <a:r>
              <a:rPr lang="en-US" dirty="0" smtClean="0"/>
              <a:t>Amount of win from each team </a:t>
            </a:r>
            <a:r>
              <a:rPr lang="en-US" sz="1600" dirty="0" smtClean="0"/>
              <a:t>(ORANGE: win </a:t>
            </a:r>
            <a:r>
              <a:rPr lang="en-US" sz="1600" dirty="0"/>
              <a:t>by </a:t>
            </a:r>
            <a:r>
              <a:rPr lang="en-US" sz="1600" dirty="0" smtClean="0"/>
              <a:t>wickets, </a:t>
            </a:r>
            <a:r>
              <a:rPr lang="en-US" sz="1600" dirty="0"/>
              <a:t>BLUE: win by </a:t>
            </a:r>
            <a:r>
              <a:rPr lang="en-US" sz="1600" dirty="0" smtClean="0"/>
              <a:t>runs)</a:t>
            </a:r>
            <a:endParaRPr lang="en-US" sz="1600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036" r="28472" b="5518"/>
          <a:stretch/>
        </p:blipFill>
        <p:spPr>
          <a:xfrm>
            <a:off x="1507066" y="1758162"/>
            <a:ext cx="8720667" cy="50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</TotalTime>
  <Words>612</Words>
  <Application>Microsoft Office PowerPoint</Application>
  <PresentationFormat>Widescreen</PresentationFormat>
  <Paragraphs>109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</vt:lpstr>
      <vt:lpstr>Data Mining Lab Course  Cricket Group</vt:lpstr>
      <vt:lpstr>Work in progress</vt:lpstr>
      <vt:lpstr>What we have done so far…(1)</vt:lpstr>
      <vt:lpstr>What we have done so far…(2)</vt:lpstr>
      <vt:lpstr>Figure 1</vt:lpstr>
      <vt:lpstr>Skip</vt:lpstr>
      <vt:lpstr>Figure 6</vt:lpstr>
      <vt:lpstr>Figure 7</vt:lpstr>
      <vt:lpstr>Figure 8</vt:lpstr>
      <vt:lpstr>Conclusion from figure 6-8b</vt:lpstr>
      <vt:lpstr>What we have done so far…(3)</vt:lpstr>
      <vt:lpstr>Figure 10</vt:lpstr>
      <vt:lpstr>Figure 11</vt:lpstr>
      <vt:lpstr>Figure 12</vt:lpstr>
      <vt:lpstr>Figure 13 a&amp;b</vt:lpstr>
      <vt:lpstr>Conclusion from figure 10-13b</vt:lpstr>
      <vt:lpstr>Feedback for Team 3 :Food Inspection Dataset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Lab Course  Cricket Group</dc:title>
  <dc:creator>รวีเกียรติ สิงหพันธุ์</dc:creator>
  <cp:lastModifiedBy>avinash chandra mishra</cp:lastModifiedBy>
  <cp:revision>15</cp:revision>
  <dcterms:created xsi:type="dcterms:W3CDTF">2016-05-17T17:05:15Z</dcterms:created>
  <dcterms:modified xsi:type="dcterms:W3CDTF">2016-05-18T08:49:00Z</dcterms:modified>
</cp:coreProperties>
</file>